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38" r:id="rId8"/>
    <p:sldId id="311" r:id="rId9"/>
    <p:sldId id="340" r:id="rId10"/>
    <p:sldId id="341" r:id="rId11"/>
    <p:sldId id="339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12 – integration testing with spring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integration testing</a:t>
            </a:r>
          </a:p>
          <a:p>
            <a:r>
              <a:rPr lang="en-US" sz="2000" dirty="0"/>
              <a:t>Spring boot tests</a:t>
            </a:r>
          </a:p>
          <a:p>
            <a:r>
              <a:rPr lang="en-US" sz="2000" dirty="0"/>
              <a:t>Testing slices with spring</a:t>
            </a:r>
          </a:p>
          <a:p>
            <a:r>
              <a:rPr lang="en-US" sz="2000" dirty="0"/>
              <a:t>best practices for testing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004046" cy="288797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that cover multiple layers of an application in combination.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tests launch the entire Spring context, including business and data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integration tests usually don’t rely on external dependencies (for example, in-memory database are used or stubs for external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7EDA46F-7FDC-4F2D-9E9E-DC2948142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0847"/>
          <a:stretch/>
        </p:blipFill>
        <p:spPr>
          <a:xfrm>
            <a:off x="5813855" y="1729051"/>
            <a:ext cx="5228955" cy="3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Spring boot tests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Boot provides a </a:t>
            </a:r>
            <a:r>
              <a:rPr lang="en-US" sz="1400" b="1" dirty="0">
                <a:solidFill>
                  <a:srgbClr val="FF0000"/>
                </a:solidFill>
              </a:rPr>
              <a:t>@SpringBootTest </a:t>
            </a:r>
            <a:r>
              <a:rPr lang="en-US" sz="1400" dirty="0"/>
              <a:t>annotation that can be used to quickly launch an integration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integration tests may start from the controller layer or the service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configure a web environment to be used in the test: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MOCK: To unit test controllers in a mock web environment. This is like doing unit tests.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RANDOM_PORT: Launch the entire web context, including other layers, in an embedded server on an available random port.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DEFINED_PORT: Similar to RANDOM_PORT, except that you hardcode a port number. May lead to port conflicts.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NONE: Loads up a Spring context without a web context. </a:t>
            </a:r>
          </a:p>
          <a:p>
            <a:pPr lvl="1" indent="0">
              <a:buNone/>
            </a:pPr>
            <a:endParaRPr lang="en-US" sz="12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Testing slices with spring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slice = a particular layer / domain of an application (controller, repository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testing slices of application allows for focused, fast, light testing and facilitate targeting specific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Boot test slice annotations load an </a:t>
            </a:r>
            <a:r>
              <a:rPr lang="en-US" sz="1400" dirty="0" err="1"/>
              <a:t>ApplicationContext</a:t>
            </a:r>
            <a:r>
              <a:rPr lang="en-US" sz="1400" dirty="0"/>
              <a:t> and select components that make sense for the specified slice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@WebMvcTest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used with tests that focus just on the Spring MVC components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will disable all auto configuration that is unrelated to web MVCs (for example, @Service, @Repository)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0000"/>
                </a:solidFill>
              </a:rPr>
              <a:t>MockMvc</a:t>
            </a:r>
            <a:r>
              <a:rPr lang="en-US" sz="1200" dirty="0"/>
              <a:t> bean is used to make requests</a:t>
            </a:r>
            <a:endParaRPr lang="en-US" sz="1200" dirty="0">
              <a:solidFill>
                <a:srgbClr val="FF0000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@MockBean</a:t>
            </a:r>
            <a:r>
              <a:rPr lang="en-US" sz="1200" dirty="0"/>
              <a:t> is used to mock service beans </a:t>
            </a:r>
            <a:r>
              <a:rPr lang="en-US" sz="1200"/>
              <a:t>or other beans, </a:t>
            </a:r>
            <a:r>
              <a:rPr lang="en-US" sz="1200" dirty="0"/>
              <a:t>if needed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538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best practices for testing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FIRST properties of a good test: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[F]</a:t>
            </a:r>
            <a:r>
              <a:rPr lang="en-US" sz="1200" dirty="0" err="1"/>
              <a:t>ast</a:t>
            </a:r>
            <a:endParaRPr lang="en-US" sz="12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[I]</a:t>
            </a:r>
            <a:r>
              <a:rPr lang="en-US" sz="1200" dirty="0" err="1"/>
              <a:t>solated</a:t>
            </a:r>
            <a:endParaRPr lang="en-US" sz="12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[R]</a:t>
            </a:r>
            <a:r>
              <a:rPr lang="en-US" sz="1200" dirty="0" err="1"/>
              <a:t>epeatable</a:t>
            </a:r>
            <a:r>
              <a:rPr lang="en-US" sz="1200" dirty="0"/>
              <a:t>: produces the same results each time you run it. You must isolate them from anything in the external environment not under your direct control.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[S]elf-validating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[T]</a:t>
            </a:r>
            <a:r>
              <a:rPr lang="en-US" sz="1200" dirty="0" err="1"/>
              <a:t>imely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442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 Unit Testing with Junit 5, by Shekhar Gulati, </a:t>
            </a:r>
            <a:r>
              <a:rPr lang="en-US" sz="1400" dirty="0" err="1"/>
              <a:t>RahulSharma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Pragmatic Unit testing in Java 8 with Junit, by Jeff </a:t>
            </a:r>
            <a:r>
              <a:rPr lang="en-US" sz="1400" dirty="0" err="1"/>
              <a:t>Langr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93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4111</TotalTime>
  <Words>404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integration testing</vt:lpstr>
      <vt:lpstr>Spring boot tests</vt:lpstr>
      <vt:lpstr>Testing slices with spring</vt:lpstr>
      <vt:lpstr>best practices for testing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614</cp:revision>
  <cp:lastPrinted>2015-07-09T12:46:33Z</cp:lastPrinted>
  <dcterms:created xsi:type="dcterms:W3CDTF">2017-02-27T09:06:14Z</dcterms:created>
  <dcterms:modified xsi:type="dcterms:W3CDTF">2022-12-21T21:23:00Z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